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32" r:id="rId2"/>
    <p:sldId id="341" r:id="rId3"/>
    <p:sldId id="368" r:id="rId4"/>
    <p:sldId id="370" r:id="rId5"/>
    <p:sldId id="371" r:id="rId6"/>
    <p:sldId id="372" r:id="rId7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D40A"/>
    <a:srgbClr val="3EAAEC"/>
    <a:srgbClr val="CCCCFF"/>
    <a:srgbClr val="800000"/>
    <a:srgbClr val="C11DAA"/>
    <a:srgbClr val="606EF6"/>
    <a:srgbClr val="9966FF"/>
    <a:srgbClr val="000000"/>
    <a:srgbClr val="8BB832"/>
    <a:srgbClr val="674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13" autoAdjust="0"/>
    <p:restoredTop sz="91369" autoAdjust="0"/>
  </p:normalViewPr>
  <p:slideViewPr>
    <p:cSldViewPr>
      <p:cViewPr varScale="1">
        <p:scale>
          <a:sx n="106" d="100"/>
          <a:sy n="106" d="100"/>
        </p:scale>
        <p:origin x="70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7451830748964423"/>
          <c:y val="6.0240891108717404E-3"/>
          <c:w val="0.39865652237311783"/>
          <c:h val="0.7180299411176535"/>
        </c:manualLayout>
      </c:layout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9244168"/>
        <c:axId val="129244552"/>
        <c:axId val="0"/>
      </c:bar3DChart>
      <c:catAx>
        <c:axId val="129244168"/>
        <c:scaling>
          <c:orientation val="minMax"/>
        </c:scaling>
        <c:delete val="1"/>
        <c:axPos val="b"/>
        <c:majorTickMark val="out"/>
        <c:minorTickMark val="none"/>
        <c:tickLblPos val="nextTo"/>
        <c:crossAx val="129244552"/>
        <c:crosses val="autoZero"/>
        <c:auto val="1"/>
        <c:lblAlgn val="ctr"/>
        <c:lblOffset val="100"/>
        <c:noMultiLvlLbl val="0"/>
      </c:catAx>
      <c:valAx>
        <c:axId val="1292445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9244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1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/>
            </a:lvl1pPr>
          </a:lstStyle>
          <a:p>
            <a:fld id="{999D6C26-7258-4DDB-B8DB-26F903590B9C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3" tIns="45757" rIns="91513" bIns="4575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71"/>
            <a:ext cx="5438140" cy="4443412"/>
          </a:xfrm>
          <a:prstGeom prst="rect">
            <a:avLst/>
          </a:prstGeom>
        </p:spPr>
        <p:txBody>
          <a:bodyPr vert="horz" lIns="91513" tIns="45757" rIns="91513" bIns="4575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6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378826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/>
            </a:lvl1pPr>
          </a:lstStyle>
          <a:p>
            <a:fld id="{FB1B3416-05EE-426D-9A5D-AF8726FC8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260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1264-5820-4DBE-B9E6-33351C9B64CF}" type="datetime1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D5A81-289B-4236-9B7C-20558AAE7A45}" type="datetime1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85C2-08BC-4436-B9B8-67F1501D6099}" type="datetime1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01A-D095-4A5E-A0AE-F4C43B1C5B59}" type="datetime1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9721-370F-4974-A9D4-1BA4130DC1EE}" type="datetime1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31CBE-10DE-4F3B-A035-7590B0A85A10}" type="datetime1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6C18-8509-4842-9F08-065A3A71A697}" type="datetime1">
              <a:rPr lang="ru-RU" smtClean="0"/>
              <a:t>21.03.2019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58F42-53E3-4943-B691-904CD13B580F}" type="datetime1">
              <a:rPr lang="ru-RU" smtClean="0"/>
              <a:t>21.03.2019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D2B5-C0CF-4B9B-9D43-4857A128C5C3}" type="datetime1">
              <a:rPr lang="ru-RU" smtClean="0"/>
              <a:t>21.03.2019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FB24-AC39-4C94-8682-546AC747D14F}" type="datetime1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C3E5-86F3-4D3F-832E-577AA51D9012}" type="datetime1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68B20-46F2-48C2-A4DF-B1A7329DEB33}" type="datetime1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hyperlink" Target="consultantplus://offline/ref=17F58008C79AA55428B5925A115F45474EB8AF1ADDC595796B5BB913E7E66EE120E68EF700DEB573F56EFF916E31BF1C490547F628382B4806tBG" TargetMode="External"/><Relationship Id="rId4" Type="http://schemas.openxmlformats.org/officeDocument/2006/relationships/hyperlink" Target="consultantplus://offline/ref=0882CCE45FE93855174D85E967042AB162DA2741FE80B1FC7DD3729D92879CAC01FB0E4760190EDF0B0093DAB78F4503E1207D3D4ED4D073UAn1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Рабочий стол\Личное\город\5668911_x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1" y="525066"/>
            <a:ext cx="8848802" cy="5896198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FFF">
              <a:shade val="85000"/>
              <a:alpha val="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25066"/>
            <a:ext cx="941925" cy="1093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1343854950"/>
              </p:ext>
            </p:extLst>
          </p:nvPr>
        </p:nvGraphicFramePr>
        <p:xfrm>
          <a:off x="107504" y="2598321"/>
          <a:ext cx="2520280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1619672" y="980728"/>
            <a:ext cx="691276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Порядок </a:t>
            </a:r>
            <a:r>
              <a:rPr lang="ru-RU" sz="24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внесения изменений в региональную программу </a:t>
            </a:r>
            <a:r>
              <a:rPr lang="ru-RU" sz="24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капитального ремонта общего имущества в многоквартирном доме </a:t>
            </a:r>
            <a:r>
              <a:rPr lang="ru-RU" sz="24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(актуализация)</a:t>
            </a:r>
            <a:endParaRPr lang="ru-RU" sz="2400" b="1" dirty="0" smtClean="0">
              <a:solidFill>
                <a:srgbClr val="00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1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0" y="21361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404664"/>
            <a:ext cx="7452307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ВНЕСЕНИЯ ИЗМЕНЕНИЙ В РЕГИОНАЛЬНУЮ ПРОГРАММУ КАПИТАЛЬНОГО РЕМОНТА ОБЩЕГО ИМУЩЕСТВА В МНОГОКВАРТИРНЫХ ДОМАХ В КАМЧАТСКОМ КРАЕ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 постановлением Правительства Камчатского края от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28.12.2016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530-П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52390" y="2408029"/>
            <a:ext cx="7391347" cy="61473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включения/исключения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многоквартирных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домов в РПКР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75656" y="1844984"/>
            <a:ext cx="3672408" cy="36004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В СЛУЧАЯХ: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72921" y="3137466"/>
            <a:ext cx="7416823" cy="93495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/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изменения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сроков проведения капитального ремонта на более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поздние/ранние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  <a:hlinkClick r:id="rId4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72923" y="5306698"/>
            <a:ext cx="7416821" cy="1218646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изменения технических характеристик многоквартирного дома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  <a:hlinkClick r:id="rId5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75653" y="4180795"/>
            <a:ext cx="7414091" cy="99088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сокращения/расширения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перечня планируемых видов услуг и (или) работ по капитальному ремонту многоквартирного дома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25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-8806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ВНЕСЕНИЯ ИЗМЕНЕНИЙ В РЕГИОНАЛЬНУЮ ПРОГРАММУ КАПИТАЛЬНОГО РЕМОНТА ОБЩЕГО ИМУЩЕСТВА В МНОГОКВАРТИРНЫХ ДОМАХ В КАМЧАТСКОМ КРАЕ  </a:t>
            </a:r>
          </a:p>
          <a:p>
            <a:pPr algn="ctr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 постановлением Правительства Камчатского края от 28.12.2016 № 530-П) 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1558082"/>
            <a:ext cx="2592288" cy="16548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принимает решение о внесении изменений в региональную программу капитального ремонта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754850" y="2030681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71470" y="1566804"/>
            <a:ext cx="4056494" cy="164617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Комиссия по установлению необходимости (отсутствия необходимости) проведения капитального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ремонта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МинЖКХ и энергетики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Камчатского края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24.11.2016 № 692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3356992"/>
            <a:ext cx="2592288" cy="23042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выступает с инициативой рассмотрения Комиссией вопроса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внесении изменений в РПКР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71469" y="3356993"/>
            <a:ext cx="4056494" cy="23762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</a:t>
            </a:r>
            <a:endParaRPr lang="ru-RU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3754850" y="3717032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33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-8806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1135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ВНЕСЕНИЯ ИЗМЕНЕНИЙ В РЕГИОНАЛЬНУЮ ПРОГРАММУ КАПИТАЛЬНОГО РЕМОНТА ОБЩЕГО ИМУЩЕСТВА В МНОГОКВАРТИРНЫХ ДОМАХ В КАМЧАТСКОМ КРАЕ  </a:t>
            </a:r>
          </a:p>
          <a:p>
            <a:pPr algn="ctr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 постановлением Правительства Камчатского края от 28.12.2016 № 530-П) </a:t>
            </a:r>
          </a:p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681839" y="2780928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887184" y="1700807"/>
            <a:ext cx="3933288" cy="257272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по собственной инициативе;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на основании обращений: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собственников помещений многоквартирных домов, расположенных на территории соответствующего муниципального образования;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б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осуществляющего управление многоквартирным домом;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в) 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регионального оператора.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36346" y="1700807"/>
            <a:ext cx="2592288" cy="257272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для обращения в Комиссию: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43608" y="4525535"/>
            <a:ext cx="7776864" cy="156776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ПОРЯДОК, ПЕРИОДИЧНОСТЬ И СРОКИ ЗАСЕДАНИЯ КОМИССИИ УСТАНОВЛЕНЫ ПОСТАНОЛВЕНИЕМ ПРАВИТЕЛЬСТВА КАМЧАТСКОГО КРАЯ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25.08.2016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338-П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25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3"/>
            <a:ext cx="7884355" cy="56589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рассмотрения заявок на внесение изменений в РПКР 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3607" y="1230323"/>
            <a:ext cx="2651223" cy="200747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ОМСУ: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на внесение изменений в РПКР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779438" y="1936278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61710" y="1186421"/>
            <a:ext cx="4066253" cy="205137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оператор: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мотивированное заключение о наличии либо об отсутствии возможности удовлетворения заявки на внесение изменений в региональную программу с учетом требований к финансовой устойчивости деятельности регионального оператора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09916" y="5068318"/>
            <a:ext cx="3418068" cy="1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внесении изменений в региональную программу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148064" y="5061635"/>
            <a:ext cx="3788676" cy="129471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отказе внесения изменений в региональную программу</a:t>
            </a:r>
          </a:p>
        </p:txBody>
      </p:sp>
      <p:sp>
        <p:nvSpPr>
          <p:cNvPr id="7" name="Правая фигурная скобка 6"/>
          <p:cNvSpPr/>
          <p:nvPr/>
        </p:nvSpPr>
        <p:spPr>
          <a:xfrm rot="5400000">
            <a:off x="4139810" y="1394420"/>
            <a:ext cx="504337" cy="4392488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175955" y="3943533"/>
            <a:ext cx="432048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961396" y="4392006"/>
            <a:ext cx="2861164" cy="29393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КОМИССИИ: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4777103" y="4685945"/>
            <a:ext cx="1776097" cy="32723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627784" y="4685945"/>
            <a:ext cx="1440160" cy="32723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025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947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УСТАНОВЛЕНИЯ НЕОБХОДИМОСТИ ПРОВЕДЕНИЯ КАПИТАЛЬНОГО РЕМОНТА ОБЩЕГО ИМУЩЕСТВА В МНОГОКВАРТИРНОМ ДОМЕ </a:t>
            </a:r>
          </a:p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 постановлением Правительства Камчатского края от 25.08.2016 № 338-П)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73467" y="1563639"/>
            <a:ext cx="2592288" cy="13891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направления документов на Комиссию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754850" y="2030681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61711" y="1566804"/>
            <a:ext cx="4066253" cy="138601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позднее 5 числа третьего месяца текущего квартала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073467" y="3007985"/>
            <a:ext cx="2592288" cy="13891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сведений и документов к заявлению для рассмотрения Комиссией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754850" y="3376329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861711" y="3011150"/>
            <a:ext cx="4066253" cy="33452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заявке на внесение изменений в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РПКР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прилагаются на каждый многоквартирный дом, в отношении которого необходимо принять соответствующее решение, рекомендации органа местного самоуправления о целесообразности (нецелесообразности) удовлетворения обращений заявителей, а также соответствующий пакет документов в зависимости от причины внесения изменений в региональную программу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073466" y="4673844"/>
            <a:ext cx="3642549" cy="13891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/>
              <a:t>В случае непредставления или не полного представления Заявителем документов, заявление не подлежит рассмотрению на заседании Комиссии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08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9443</TotalTime>
  <Words>437</Words>
  <Application>Microsoft Office PowerPoint</Application>
  <PresentationFormat>Экран (4:3)</PresentationFormat>
  <Paragraphs>47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Шумко Светлана Андреевна</dc:creator>
  <cp:lastModifiedBy>Бухонина Оксана Александровна</cp:lastModifiedBy>
  <cp:revision>313</cp:revision>
  <cp:lastPrinted>2018-01-24T03:39:35Z</cp:lastPrinted>
  <dcterms:created xsi:type="dcterms:W3CDTF">2014-05-05T00:21:46Z</dcterms:created>
  <dcterms:modified xsi:type="dcterms:W3CDTF">2019-03-21T08:34:40Z</dcterms:modified>
</cp:coreProperties>
</file>