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83" autoAdjust="0"/>
  </p:normalViewPr>
  <p:slideViewPr>
    <p:cSldViewPr>
      <p:cViewPr varScale="1">
        <p:scale>
          <a:sx n="112" d="100"/>
          <a:sy n="112" d="100"/>
        </p:scale>
        <p:origin x="-3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3D9EC6-FFC8-4D50-955B-D0D750B3BB9A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19EA5-E88D-4AF8-A538-22F968C573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Сайт Министерства ЖКХ и энергетики Камчатского края в сети «Интернет»</a:t>
            </a:r>
          </a:p>
          <a:p>
            <a:pPr marL="0" indent="0" algn="ctr">
              <a:buNone/>
            </a:pPr>
            <a:r>
              <a:rPr lang="ru-RU" dirty="0" smtClean="0"/>
              <a:t>Раздел «Капитальный ремонт МКД»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230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93785"/>
            <a:ext cx="8208912" cy="5076183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Комиссия по установлению необходимости проведения капитального ремонта МКД </a:t>
            </a:r>
            <a:br>
              <a:rPr lang="ru-RU" sz="2800" dirty="0" smtClean="0"/>
            </a:br>
            <a:r>
              <a:rPr lang="ru-RU" sz="2800" dirty="0" smtClean="0"/>
              <a:t>(Новости)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Конкурс на должность руководителя ФКР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6792"/>
            <a:ext cx="8208912" cy="5023529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Реестр договоров об оказании услуг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6792"/>
            <a:ext cx="8256891" cy="5160557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Методические 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6792"/>
            <a:ext cx="8280920" cy="489654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108012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kamgov.ru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1484784"/>
            <a:ext cx="7838516" cy="5254352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7" name="Овал 6"/>
          <p:cNvSpPr/>
          <p:nvPr/>
        </p:nvSpPr>
        <p:spPr>
          <a:xfrm>
            <a:off x="3851920" y="3356992"/>
            <a:ext cx="93610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Исполнительная власть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88" y="1484784"/>
            <a:ext cx="8296806" cy="518550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395536" y="5661248"/>
            <a:ext cx="403244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Министерство ЖКХ и энергетики Камчатского края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949" y="1556792"/>
            <a:ext cx="8340080" cy="5112568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1691680" y="2780928"/>
            <a:ext cx="86409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444208" y="5949280"/>
            <a:ext cx="122413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Текущая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48325"/>
            <a:ext cx="8340080" cy="4896544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1907704" y="4221088"/>
            <a:ext cx="144016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Капитальный ремонт МКД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245" y="1628800"/>
            <a:ext cx="8177946" cy="5013176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6228184" y="4293096"/>
            <a:ext cx="2232248" cy="17281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Предварительный отбор подрядных организаций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628800"/>
            <a:ext cx="8196064" cy="5122540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Комиссия по установлению необходимости проведения капитального ремонта МКД </a:t>
            </a:r>
            <a:br>
              <a:rPr lang="ru-RU" sz="2800" dirty="0" smtClean="0"/>
            </a:br>
            <a:r>
              <a:rPr lang="ru-RU" sz="2800" dirty="0" smtClean="0"/>
              <a:t>(общая информация)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6792"/>
            <a:ext cx="8224867" cy="5140542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467544" y="3429000"/>
            <a:ext cx="3888432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56792"/>
            <a:ext cx="8210466" cy="5086536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Комиссия по установлению необходимости проведения капитального ремонта МКД </a:t>
            </a:r>
            <a:br>
              <a:rPr lang="ru-RU" sz="2800" dirty="0" smtClean="0"/>
            </a:br>
            <a:r>
              <a:rPr lang="ru-RU" sz="2800" dirty="0" smtClean="0"/>
              <a:t>(Документы)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CB7B03"/>
      </a:dk1>
      <a:lt1>
        <a:sysClr val="window" lastClr="FEEFD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72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kamgov.ru</vt:lpstr>
      <vt:lpstr>Исполнительная власть</vt:lpstr>
      <vt:lpstr>Министерство ЖКХ и энергетики Камчатского края</vt:lpstr>
      <vt:lpstr>Текущая деятельность</vt:lpstr>
      <vt:lpstr>Капитальный ремонт МКД</vt:lpstr>
      <vt:lpstr>Предварительный отбор подрядных организаций</vt:lpstr>
      <vt:lpstr>Комиссия по установлению необходимости проведения капитального ремонта МКД  (общая информация)</vt:lpstr>
      <vt:lpstr>Комиссия по установлению необходимости проведения капитального ремонта МКД  (Документы)</vt:lpstr>
      <vt:lpstr>Комиссия по установлению необходимости проведения капитального ремонта МКД  (Новости)</vt:lpstr>
      <vt:lpstr>Конкурс на должность руководителя ФКР</vt:lpstr>
      <vt:lpstr>Реестр договоров об оказании услуг</vt:lpstr>
      <vt:lpstr>Методические рекомендации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Ла-Душка</cp:lastModifiedBy>
  <cp:revision>6</cp:revision>
  <dcterms:created xsi:type="dcterms:W3CDTF">2019-03-22T05:01:12Z</dcterms:created>
  <dcterms:modified xsi:type="dcterms:W3CDTF">2002-01-02T15:16:26Z</dcterms:modified>
</cp:coreProperties>
</file>