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AEAEA-78B0-485B-814B-9DD17A8485D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D6699-BFE0-498D-B3C1-3F324CCF41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5313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85067-DB36-4129-9DFE-9A9F2E07ABD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A4B80-5A49-436C-BD69-C0A78A0839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389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99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5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5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0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9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756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478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2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30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69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2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955F0-B448-4177-9904-02C34257F8E1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038" y="88847"/>
            <a:ext cx="11574161" cy="53722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формирования фонда капитального ремонта и требования к владельцу счета: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8929" y="537861"/>
            <a:ext cx="10206681" cy="10400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 помещений в многоквартирном доме принимает решение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9056357" y="1580055"/>
            <a:ext cx="494043" cy="267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488725" y="1572594"/>
            <a:ext cx="428366" cy="307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532239" y="1903882"/>
            <a:ext cx="3229232" cy="330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Специальный счет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87165" y="1903882"/>
            <a:ext cx="3338384" cy="330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регионального оператора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8929" y="2610375"/>
            <a:ext cx="2150075" cy="716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счета: ТСЖ, УК, ТСН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99710" y="2573080"/>
            <a:ext cx="2170671" cy="7245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счета: Региональный оператор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95408" y="3665118"/>
            <a:ext cx="5128054" cy="4695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Собственнику необходимо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95408" y="4490091"/>
            <a:ext cx="5237206" cy="21933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самостоятельное решение вопроса о предоставлении платежных документов;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организовать проведение капитального ремонта;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расходы связанные с ненадлежащим исполнением обязательств по капитальному ремонту.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18420" y="4482861"/>
            <a:ext cx="5568779" cy="22005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выставление платежных документов;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проведения капитального ремонта;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осуществление функций технического заказчика.</a:t>
            </a:r>
          </a:p>
          <a:p>
            <a:pPr marL="285750" indent="-285750" algn="ctr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87165" y="3175958"/>
            <a:ext cx="3402225" cy="716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счета Региональный оператор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2071817" y="2252358"/>
            <a:ext cx="547586" cy="337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917091" y="2231714"/>
            <a:ext cx="650446" cy="3159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6" idx="2"/>
          </p:cNvCxnSpPr>
          <p:nvPr/>
        </p:nvCxnSpPr>
        <p:spPr>
          <a:xfrm>
            <a:off x="9056357" y="2234769"/>
            <a:ext cx="0" cy="951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7" idx="2"/>
          </p:cNvCxnSpPr>
          <p:nvPr/>
        </p:nvCxnSpPr>
        <p:spPr>
          <a:xfrm flipH="1">
            <a:off x="2153966" y="3327066"/>
            <a:ext cx="1" cy="325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8" idx="2"/>
          </p:cNvCxnSpPr>
          <p:nvPr/>
        </p:nvCxnSpPr>
        <p:spPr>
          <a:xfrm flipH="1">
            <a:off x="4485045" y="3297633"/>
            <a:ext cx="1" cy="355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2153966" y="4134675"/>
            <a:ext cx="0" cy="327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483673" y="4129039"/>
            <a:ext cx="1372" cy="327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24" idx="2"/>
          </p:cNvCxnSpPr>
          <p:nvPr/>
        </p:nvCxnSpPr>
        <p:spPr>
          <a:xfrm flipH="1">
            <a:off x="9088277" y="3892649"/>
            <a:ext cx="1" cy="550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422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038" y="88847"/>
            <a:ext cx="11574161" cy="53722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анализ способов формирования фонда капитального ремонта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01578" y="565002"/>
            <a:ext cx="3369276" cy="6081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кап. Ремонта на специальном счете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33968" y="565001"/>
            <a:ext cx="3426823" cy="6081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кап. Ремонта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счете регионального оператора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45395" y="1421598"/>
            <a:ext cx="1401456" cy="4690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7510" y="1421598"/>
            <a:ext cx="1272516" cy="455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3161" y="2320952"/>
            <a:ext cx="3036071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обязательства по организации и проведению капитального ремонта берут на себя это: и открытие спец. счета в банке, и комиссионные вознаграждения денежно-кредитным организациям по ведению и обслуживанию счета, оплата за выставление квитанций и сбор средств фонда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кап.ремонта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Также работы по организации и проведению кап. ремонта (подготовка конкурсной документации, проведение конкурсной процедуры, выбор подрядчика, проведение капитального ремонта и приемка работ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Собственники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занимаются сами ведением претензионной работы с должниками в многоквартирном доме по взносам 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кап.ремонт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ctr">
              <a:buFontTx/>
              <a:buChar char="-"/>
            </a:pP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745534" y="1525043"/>
            <a:ext cx="1663871" cy="459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035114" y="1525043"/>
            <a:ext cx="1385298" cy="459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9426" y="2292077"/>
            <a:ext cx="914400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капитальный ремонт можно в любой момент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318420" y="2447048"/>
            <a:ext cx="3036071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оператор занимается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абсолютно всеми вопросами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Фонд: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квитанции собственникам на оплату взносов на капитальный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взносов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капитальный ремонт без взимания комиссионного вознаграждения 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плательщика;</a:t>
            </a:r>
          </a:p>
          <a:p>
            <a:pPr marL="171450" indent="-171450" algn="just">
              <a:buFontTx/>
              <a:buChar char="-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оператор занимается всеми вопросами связанными с организацией и проведением капитального ремонта;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претензионной работы с неплательщиками и взыскание дебиторской задолженности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силами регионального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103591" y="2447048"/>
            <a:ext cx="914400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капитального ремонта производиться в сроки утвержденные региональной программой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>
            <a:endCxn id="18" idx="3"/>
          </p:cNvCxnSpPr>
          <p:nvPr/>
        </p:nvCxnSpPr>
        <p:spPr>
          <a:xfrm flipH="1">
            <a:off x="2080026" y="1173194"/>
            <a:ext cx="765944" cy="476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7" idx="1"/>
          </p:cNvCxnSpPr>
          <p:nvPr/>
        </p:nvCxnSpPr>
        <p:spPr>
          <a:xfrm>
            <a:off x="2845969" y="1157657"/>
            <a:ext cx="699426" cy="498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8" idx="2"/>
          </p:cNvCxnSpPr>
          <p:nvPr/>
        </p:nvCxnSpPr>
        <p:spPr>
          <a:xfrm>
            <a:off x="1443768" y="1877101"/>
            <a:ext cx="0" cy="443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7" idx="2"/>
          </p:cNvCxnSpPr>
          <p:nvPr/>
        </p:nvCxnSpPr>
        <p:spPr>
          <a:xfrm>
            <a:off x="4246123" y="1890689"/>
            <a:ext cx="0" cy="4013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30" idx="3"/>
          </p:cNvCxnSpPr>
          <p:nvPr/>
        </p:nvCxnSpPr>
        <p:spPr>
          <a:xfrm flipH="1">
            <a:off x="8420412" y="1173194"/>
            <a:ext cx="608258" cy="581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26" idx="1"/>
          </p:cNvCxnSpPr>
          <p:nvPr/>
        </p:nvCxnSpPr>
        <p:spPr>
          <a:xfrm>
            <a:off x="9036908" y="1173194"/>
            <a:ext cx="708626" cy="581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30" idx="2"/>
          </p:cNvCxnSpPr>
          <p:nvPr/>
        </p:nvCxnSpPr>
        <p:spPr>
          <a:xfrm>
            <a:off x="7727763" y="1984115"/>
            <a:ext cx="0" cy="462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26" idx="2"/>
            <a:endCxn id="34" idx="0"/>
          </p:cNvCxnSpPr>
          <p:nvPr/>
        </p:nvCxnSpPr>
        <p:spPr>
          <a:xfrm flipH="1">
            <a:off x="10560791" y="1984114"/>
            <a:ext cx="16679" cy="462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651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273</Words>
  <Application>Microsoft Office PowerPoint</Application>
  <PresentationFormat>Широкоэкранный</PresentationFormat>
  <Paragraphs>29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Приходько Светлана Александровна</dc:creator>
  <cp:lastModifiedBy>Порхулев Алексей Николаевич</cp:lastModifiedBy>
  <cp:revision>13</cp:revision>
  <cp:lastPrinted>2019-03-20T21:29:16Z</cp:lastPrinted>
  <dcterms:created xsi:type="dcterms:W3CDTF">2019-03-20T04:14:20Z</dcterms:created>
  <dcterms:modified xsi:type="dcterms:W3CDTF">2019-03-21T01:03:07Z</dcterms:modified>
</cp:coreProperties>
</file>